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146" r:id="rId2"/>
    <p:sldId id="3138" r:id="rId3"/>
    <p:sldId id="3123" r:id="rId4"/>
    <p:sldId id="3159" r:id="rId5"/>
    <p:sldId id="3139" r:id="rId6"/>
    <p:sldId id="3140" r:id="rId7"/>
    <p:sldId id="3155" r:id="rId8"/>
    <p:sldId id="3156" r:id="rId9"/>
    <p:sldId id="3151" r:id="rId10"/>
    <p:sldId id="3157" r:id="rId11"/>
    <p:sldId id="314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18" autoAdjust="0"/>
    <p:restoredTop sz="94660"/>
  </p:normalViewPr>
  <p:slideViewPr>
    <p:cSldViewPr snapToGrid="0">
      <p:cViewPr>
        <p:scale>
          <a:sx n="77" d="100"/>
          <a:sy n="77" d="100"/>
        </p:scale>
        <p:origin x="-372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1ACD2-A351-4F1B-A649-A68558C4651F}" type="datetimeFigureOut">
              <a:rPr lang="en-US" smtClean="0"/>
              <a:t>27/07/2021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CDCFF-5A28-4A67-8227-490FEBCD4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57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E0B6-4946-466C-AEAA-B3A72448F18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686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27/07/2021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27/07/2021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27/07/2021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>
            <a:fillRect/>
          </a:stretch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27/07/2021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27/07/2021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27/07/2021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27/07/2021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27/07/2021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27/07/2021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27/07/2021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27/07/2021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925D3-BD32-4ED1-99BD-7CFCEFD93707}" type="datetimeFigureOut">
              <a:rPr lang="en-US" smtClean="0"/>
              <a:t>27/07/2021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364824" y="434025"/>
            <a:ext cx="10719058" cy="105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6255" b="1" cap="all" dirty="0">
                <a:solidFill>
                  <a:srgbClr val="FF0000"/>
                </a:solidFill>
                <a:latin typeface="UVN Huong Que Nang" panose="020E08040407050304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HOẠT ĐỘNG TRẢI NGHIỆM</a:t>
            </a:r>
            <a:endParaRPr lang="zh-CN" altLang="en-US" sz="6255" b="1" cap="all" dirty="0">
              <a:solidFill>
                <a:srgbClr val="FF0000"/>
              </a:solidFill>
              <a:latin typeface="UVN Huong Que Nang" panose="020E0804040705030404" pitchFamily="34" charset="0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824" y="2049967"/>
            <a:ext cx="102255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3: </a:t>
            </a:r>
          </a:p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YÊU THẦY CÔ </a:t>
            </a:r>
          </a:p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 THIỆN VỚI BẠN BÈ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286" b="29835"/>
          <a:stretch/>
        </p:blipFill>
        <p:spPr>
          <a:xfrm>
            <a:off x="0" y="4350327"/>
            <a:ext cx="3560618" cy="16486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09358" y="4350327"/>
            <a:ext cx="1773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TUẦN 9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08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21632" y="119637"/>
            <a:ext cx="901425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147347"/>
            <a:ext cx="722811" cy="68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2811" y="1815916"/>
            <a:ext cx="56083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2811" y="3327529"/>
            <a:ext cx="6096000" cy="7184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BÃO THỔI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99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45673" y="2529785"/>
            <a:ext cx="8708967" cy="101566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91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4A538E-1097-40EC-AC08-168FA9E1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256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0864" y="2884864"/>
            <a:ext cx="7732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LÀ PHÓNG VIÊN NHÍ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81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0199" y="-131637"/>
            <a:ext cx="8766040" cy="70709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26" y="2784593"/>
            <a:ext cx="12193526" cy="4154737"/>
          </a:xfrm>
          <a:prstGeom prst="rect">
            <a:avLst/>
          </a:prstGeom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1" y="644469"/>
            <a:ext cx="769375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779" y="5410267"/>
            <a:ext cx="1377305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565620" y="3789078"/>
            <a:ext cx="54983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HOẠT ĐỘNG GIÁO DỤC</a:t>
            </a:r>
          </a:p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THEO CHỦ ĐỀ</a:t>
            </a:r>
            <a:endParaRPr lang="zh-CN" altLang="en-US" sz="36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稚艺_GBK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239" y="183596"/>
            <a:ext cx="807114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87" y="1526866"/>
            <a:ext cx="860657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20"/>
          <p:cNvSpPr/>
          <p:nvPr/>
        </p:nvSpPr>
        <p:spPr>
          <a:xfrm>
            <a:off x="4926163" y="2346094"/>
            <a:ext cx="23458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TIẾT </a:t>
            </a:r>
            <a:r>
              <a:rPr lang="en-US" altLang="zh-CN" sz="54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</a:rPr>
              <a:t>2</a:t>
            </a:r>
            <a:endParaRPr lang="en-US" altLang="zh-CN" sz="5400" b="1" dirty="0">
              <a:solidFill>
                <a:srgbClr val="00B050"/>
              </a:solidFill>
              <a:effectLst>
                <a:glow rad="889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方正大标宋简体" panose="02010601030101010101" charset="-122"/>
              <a:ea typeface="方正大标宋简体" panose="0201060103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46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6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5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4A538E-1097-40EC-AC08-168FA9E1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412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98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062F33B5-2156-41A8-816B-56E44EDE495C}"/>
              </a:ext>
            </a:extLst>
          </p:cNvPr>
          <p:cNvSpPr txBox="1">
            <a:spLocks/>
          </p:cNvSpPr>
          <p:nvPr/>
        </p:nvSpPr>
        <p:spPr>
          <a:xfrm>
            <a:off x="928255" y="414210"/>
            <a:ext cx="117949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255" y="1571332"/>
            <a:ext cx="5417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83" y="734091"/>
            <a:ext cx="800100" cy="685800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-15346" t="-2267" r="3688" b="2267"/>
          <a:stretch/>
        </p:blipFill>
        <p:spPr>
          <a:xfrm>
            <a:off x="4659086" y="1306286"/>
            <a:ext cx="7451765" cy="49377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28254" y="2919174"/>
            <a:ext cx="483681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13912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503" y="119637"/>
            <a:ext cx="2872853" cy="16962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48510" y="1069844"/>
            <a:ext cx="872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632" y="119637"/>
            <a:ext cx="901425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147347"/>
            <a:ext cx="722811" cy="685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6594" y="2051047"/>
            <a:ext cx="4763589" cy="4245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2812" y="1815916"/>
            <a:ext cx="4502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Chia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118" y="3015605"/>
            <a:ext cx="6096000" cy="9916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2812" y="4157886"/>
            <a:ext cx="5495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GB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3771" y="4772297"/>
            <a:ext cx="5246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3771" y="5303520"/>
            <a:ext cx="4807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3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5" grpId="0"/>
      <p:bldP spid="11" grpId="0"/>
      <p:bldP spid="13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21632" y="375669"/>
            <a:ext cx="108809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8" y="460528"/>
            <a:ext cx="722811" cy="68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2079" y="2128989"/>
            <a:ext cx="5869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GB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2079" y="3906214"/>
            <a:ext cx="8334104" cy="187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tặng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chụp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08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-1" r="2612" b="8649"/>
          <a:stretch/>
        </p:blipFill>
        <p:spPr>
          <a:xfrm>
            <a:off x="6738321" y="0"/>
            <a:ext cx="5453678" cy="30390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6738321" cy="30390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1306" t="467" r="11004" b="-467"/>
          <a:stretch/>
        </p:blipFill>
        <p:spPr>
          <a:xfrm>
            <a:off x="8014446" y="3017187"/>
            <a:ext cx="4177553" cy="38408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0294" y="3017185"/>
            <a:ext cx="4190949" cy="38298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656" y="3028110"/>
            <a:ext cx="3863789" cy="381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3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-1"/>
            <a:ext cx="6096001" cy="3286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299012"/>
            <a:ext cx="6096001" cy="35532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095999" cy="32866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9012"/>
            <a:ext cx="6095999" cy="356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4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285</Words>
  <Application>Microsoft Office PowerPoint</Application>
  <PresentationFormat>Custom</PresentationFormat>
  <Paragraphs>33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KHỞI ĐỘNG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TOSHIBA</cp:lastModifiedBy>
  <cp:revision>108</cp:revision>
  <dcterms:created xsi:type="dcterms:W3CDTF">2020-08-07T07:15:00Z</dcterms:created>
  <dcterms:modified xsi:type="dcterms:W3CDTF">2021-07-27T08:04:31Z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